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 spd="med" advTm="3000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 spd="med" advTm="3000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 spd="med" advTm="3000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 spd="med" advTm="3000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 spd="med" advTm="3000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 spd="med" advTm="3000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 spd="med" advTm="3000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 spd="med" advTm="3000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 spd="med" advTm="3000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 spd="med" advTm="3000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transition spd="med" advTm="3000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299CB-971F-4F8C-B26E-06D693490843}" type="datetimeFigureOut">
              <a:rPr lang="en-GB" smtClean="0"/>
              <a:t>09/01/2013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C6602-A0E9-4D24-BDB1-1FF36A151A14}" type="slidenum">
              <a:rPr lang="en-GB" smtClean="0"/>
              <a:t>‹#›</a:t>
            </a:fld>
            <a:endParaRPr lang="en-GB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 advTm="3000">
    <p:fade thruBlk="1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Porshhair.com 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Designed and Coded by Hiru Ranasinghe</a:t>
            </a:r>
            <a:endParaRPr lang="en-GB" dirty="0"/>
          </a:p>
        </p:txBody>
      </p:sp>
    </p:spTree>
  </p:cSld>
  <p:clrMapOvr>
    <a:masterClrMapping/>
  </p:clrMapOvr>
  <p:transition spd="med" advTm="3000"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First design (when deployed</a:t>
            </a:r>
            <a:r>
              <a:rPr lang="en-GB" dirty="0"/>
              <a:t>)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 advTm="3000"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Second design </a:t>
            </a:r>
            <a:endParaRPr lang="en-GB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 advTm="3000"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3</a:t>
            </a:r>
            <a:r>
              <a:rPr lang="en-GB" baseline="30000" dirty="0" smtClean="0"/>
              <a:t>rd</a:t>
            </a:r>
            <a:r>
              <a:rPr lang="en-GB" dirty="0" smtClean="0"/>
              <a:t> Design (deployed) </a:t>
            </a:r>
            <a:endParaRPr lang="en-GB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 advTm="3000"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4</a:t>
            </a:r>
            <a:r>
              <a:rPr lang="en-GB" baseline="30000" dirty="0" smtClean="0"/>
              <a:t>th</a:t>
            </a:r>
            <a:r>
              <a:rPr lang="en-GB" dirty="0" smtClean="0"/>
              <a:t> Design (Concept)</a:t>
            </a:r>
            <a:endParaRPr lang="en-GB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 advTm="3000"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Features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Tap to call</a:t>
            </a:r>
          </a:p>
          <a:p>
            <a:r>
              <a:rPr lang="en-GB" dirty="0" smtClean="0"/>
              <a:t>Click to email</a:t>
            </a:r>
          </a:p>
          <a:p>
            <a:r>
              <a:rPr lang="en-GB" dirty="0" smtClean="0"/>
              <a:t>Google maps plug-in</a:t>
            </a:r>
          </a:p>
          <a:p>
            <a:r>
              <a:rPr lang="en-GB" dirty="0" smtClean="0"/>
              <a:t>Responsive web design</a:t>
            </a:r>
            <a:endParaRPr lang="en-GB" dirty="0"/>
          </a:p>
        </p:txBody>
      </p:sp>
    </p:spTree>
  </p:cSld>
  <p:clrMapOvr>
    <a:masterClrMapping/>
  </p:clrMapOvr>
  <p:transition spd="med" advTm="3000"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Future features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Online booking</a:t>
            </a:r>
          </a:p>
          <a:p>
            <a:r>
              <a:rPr lang="en-GB" dirty="0" smtClean="0"/>
              <a:t>Interacting website</a:t>
            </a:r>
          </a:p>
          <a:p>
            <a:r>
              <a:rPr lang="en-GB" dirty="0" smtClean="0"/>
              <a:t>More content</a:t>
            </a:r>
          </a:p>
          <a:p>
            <a:r>
              <a:rPr lang="en-GB" dirty="0" smtClean="0"/>
              <a:t>Twitter Plug-in</a:t>
            </a:r>
          </a:p>
          <a:p>
            <a:r>
              <a:rPr lang="en-GB" dirty="0" err="1" smtClean="0"/>
              <a:t>Facebook</a:t>
            </a:r>
            <a:r>
              <a:rPr lang="en-GB" dirty="0" smtClean="0"/>
              <a:t> Plug-in</a:t>
            </a:r>
          </a:p>
          <a:p>
            <a:endParaRPr lang="en-GB" dirty="0"/>
          </a:p>
        </p:txBody>
      </p:sp>
    </p:spTree>
  </p:cSld>
  <p:clrMapOvr>
    <a:masterClrMapping/>
  </p:clrMapOvr>
  <p:transition spd="med" advTm="3000"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50</Words>
  <Application>Microsoft Office PowerPoint</Application>
  <PresentationFormat>On-screen Show (4:3)</PresentationFormat>
  <Paragraphs>17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Porshhair.com </vt:lpstr>
      <vt:lpstr>First design (when deployed)</vt:lpstr>
      <vt:lpstr>Second design </vt:lpstr>
      <vt:lpstr>3rd Design (deployed) </vt:lpstr>
      <vt:lpstr>4th Design (Concept)</vt:lpstr>
      <vt:lpstr>Features</vt:lpstr>
      <vt:lpstr>Future features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Porshhair.com</dc:title>
  <dc:creator>Hiru Ranasinghe</dc:creator>
  <cp:lastModifiedBy>Hiru Ranasinghe</cp:lastModifiedBy>
  <cp:revision>2</cp:revision>
  <dcterms:created xsi:type="dcterms:W3CDTF">2013-01-09T17:54:59Z</dcterms:created>
  <dcterms:modified xsi:type="dcterms:W3CDTF">2013-01-09T18:07:07Z</dcterms:modified>
</cp:coreProperties>
</file>

<file path=docProps/thumbnail.jpeg>
</file>